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71" r:id="rId14"/>
    <p:sldId id="272" r:id="rId15"/>
    <p:sldId id="273" r:id="rId16"/>
    <p:sldId id="274" r:id="rId17"/>
    <p:sldId id="275" r:id="rId18"/>
    <p:sldId id="276" r:id="rId19"/>
    <p:sldId id="277" r:id="rId20"/>
  </p:sldIdLst>
  <p:sldSz cx="12192000" cy="6858000"/>
  <p:notesSz cx="7103745" cy="10234295"/>
  <p:embeddedFontLst>
    <p:embeddedFont>
      <p:font typeface="微软雅黑 Light" panose="020B0502040204020203" charset="-122"/>
      <p:regular r:id="rId24"/>
    </p:embeddedFont>
    <p:embeddedFont>
      <p:font typeface="微软雅黑" panose="020B0503020204020204" charset="-122"/>
      <p:regular r:id="rId25"/>
    </p:embeddedFont>
    <p:embeddedFont>
      <p:font typeface="Senty Cream Puff 新蒂泡芙体" panose="03000600000000000000" charset="-122"/>
      <p:regular r:id="rId2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1122680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8200" y="3602355"/>
            <a:ext cx="10515600" cy="165544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27025"/>
            <a:ext cx="10515600" cy="5850255"/>
          </a:xfrm>
        </p:spPr>
        <p:txBody>
          <a:bodyPr/>
          <a:lstStyle>
            <a:lvl2pPr>
              <a:defRPr/>
            </a:lvl2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97485"/>
            <a:ext cx="10515600" cy="1325563"/>
          </a:xfrm>
        </p:spPr>
        <p:txBody>
          <a:bodyPr anchor="b" anchorCtr="0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02435"/>
            <a:ext cx="10515600" cy="4474845"/>
          </a:xfrm>
        </p:spPr>
        <p:txBody>
          <a:bodyPr/>
          <a:lstStyle>
            <a:lvl2pPr>
              <a:defRPr/>
            </a:lvl2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959100"/>
            <a:ext cx="10515600" cy="2781300"/>
          </a:xfrm>
        </p:spPr>
        <p:txBody>
          <a:bodyPr anchor="t" anchorCtr="0"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722120"/>
            <a:ext cx="10515600" cy="1102995"/>
          </a:xfrm>
        </p:spPr>
        <p:txBody>
          <a:bodyPr lIns="144145" anchor="b" anchorCtr="0"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8001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470" y="1482090"/>
            <a:ext cx="5220970" cy="823595"/>
          </a:xfrm>
        </p:spPr>
        <p:txBody>
          <a:bodyPr anchor="ctr" anchorCtr="0"/>
          <a:lstStyle>
            <a:lvl1pPr marL="0" indent="0">
              <a:buNone/>
              <a:defRPr sz="3200">
                <a:solidFill>
                  <a:srgbClr val="0070C0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200" y="2368550"/>
            <a:ext cx="5222240" cy="3820795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655" y="1482090"/>
            <a:ext cx="5097145" cy="823595"/>
          </a:xfrm>
        </p:spPr>
        <p:txBody>
          <a:bodyPr anchor="ctr" anchorCtr="0"/>
          <a:lstStyle>
            <a:lvl1pPr marL="0" indent="0">
              <a:buNone/>
              <a:defRPr sz="3200">
                <a:solidFill>
                  <a:srgbClr val="0070C0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655" y="2368550"/>
            <a:ext cx="5097145" cy="3820795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97485"/>
            <a:ext cx="10515600" cy="1325563"/>
          </a:xfrm>
        </p:spPr>
        <p:txBody>
          <a:bodyPr anchor="b" anchorCtr="0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 + 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-12700" y="-1905"/>
            <a:ext cx="7017385" cy="6861810"/>
          </a:xfrm>
          <a:noFill/>
        </p:spPr>
        <p:txBody>
          <a:bodyPr lIns="252095" tIns="144145"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50125" y="457200"/>
            <a:ext cx="4392295" cy="105537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49490" y="1694180"/>
            <a:ext cx="4393565" cy="448056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文本 + 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505" y="-7620"/>
            <a:ext cx="7017385" cy="6861810"/>
          </a:xfrm>
          <a:noFill/>
        </p:spPr>
        <p:txBody>
          <a:bodyPr lIns="252095" tIns="144145"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9575" y="457200"/>
            <a:ext cx="4279900" cy="105537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09575" y="1694180"/>
            <a:ext cx="4280535" cy="448056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3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effectLst>
            <a:outerShdw blurRad="88900" dist="101600" dir="5400000" algn="ctr" rotWithShape="0">
              <a:srgbClr val="000000">
                <a:alpha val="2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202020"/>
          </a:solidFill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75000"/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575945" indent="-228600" algn="l" defTabSz="914400" rtl="0" eaLnBrk="1" fontAlgn="auto" latinLnBrk="0" hangingPunct="1">
        <a:lnSpc>
          <a:spcPct val="12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007745" indent="-228600" algn="l" defTabSz="914400" rtl="0" eaLnBrk="1" fontAlgn="auto" latinLnBrk="0" hangingPunct="1">
        <a:lnSpc>
          <a:spcPct val="120000"/>
        </a:lnSpc>
        <a:spcBef>
          <a:spcPts val="500"/>
        </a:spcBef>
        <a:buSzPct val="75000"/>
        <a:buFont typeface="Arial" panose="020B0604020202020204" pitchFamily="34" charset="0"/>
        <a:buChar char="‒"/>
        <a:defRPr sz="2000" kern="1200">
          <a:solidFill>
            <a:schemeClr val="tx1">
              <a:lumMod val="65000"/>
              <a:lumOff val="3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511935" indent="-228600" algn="l" defTabSz="914400" rtl="0" eaLnBrk="1" fontAlgn="auto" latinLnBrk="0" hangingPunct="1">
        <a:lnSpc>
          <a:spcPct val="100000"/>
        </a:lnSpc>
        <a:spcBef>
          <a:spcPts val="500"/>
        </a:spcBef>
        <a:buSzPct val="75000"/>
        <a:buFont typeface="Arial" panose="020B0604020202020204" pitchFamily="34" charset="0"/>
        <a:buChar char="˃"/>
        <a:defRPr sz="1800" kern="1200">
          <a:solidFill>
            <a:schemeClr val="tx1">
              <a:lumMod val="50000"/>
              <a:lumOff val="50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1943735" indent="-228600" algn="l" defTabSz="914400" rtl="0" eaLnBrk="1" fontAlgn="auto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˃"/>
        <a:defRPr sz="1800" kern="1200">
          <a:solidFill>
            <a:schemeClr val="tx1">
              <a:lumMod val="50000"/>
              <a:lumOff val="50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微信图片_201807072220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9115" y="254635"/>
            <a:ext cx="8573135" cy="6348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54200" y="109855"/>
            <a:ext cx="8482965" cy="62814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39695" y="487680"/>
            <a:ext cx="7282180" cy="5709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1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35785" y="544830"/>
            <a:ext cx="8027035" cy="5979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1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98675" y="197485"/>
            <a:ext cx="7994650" cy="6169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1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99030" y="197485"/>
            <a:ext cx="7827645" cy="5915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1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23490" y="640715"/>
            <a:ext cx="7597140" cy="5321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1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85925" y="563245"/>
            <a:ext cx="8819515" cy="5730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11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76450" y="568960"/>
            <a:ext cx="7847330" cy="5720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11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52980" y="518795"/>
            <a:ext cx="7865110" cy="56076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48535" y="197485"/>
            <a:ext cx="8590280" cy="5979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79320" y="197485"/>
            <a:ext cx="8428990" cy="5979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82645" y="2453640"/>
            <a:ext cx="5426710" cy="1108710"/>
          </a:xfrm>
        </p:spPr>
        <p:txBody>
          <a:bodyPr/>
          <a:p>
            <a:r>
              <a:rPr lang="zh-CN" altLang="en-US" sz="4800">
                <a:latin typeface="Senty Cream Puff 新蒂泡芙体" panose="03000600000000000000" charset="-122"/>
                <a:ea typeface="Senty Cream Puff 新蒂泡芙体" panose="03000600000000000000" charset="-122"/>
              </a:rPr>
              <a:t>这都是鼠标的危害</a:t>
            </a:r>
            <a:endParaRPr lang="zh-CN" altLang="en-US" sz="4800">
              <a:latin typeface="Senty Cream Puff 新蒂泡芙体" panose="03000600000000000000" charset="-122"/>
              <a:ea typeface="Senty Cream Puff 新蒂泡芙体" panose="030006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41830" y="390525"/>
            <a:ext cx="8307705" cy="58273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12365" y="508635"/>
            <a:ext cx="7673975" cy="5668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1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99895" y="436880"/>
            <a:ext cx="8488045" cy="5953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18080" y="416560"/>
            <a:ext cx="7897495" cy="5883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16760" y="8890"/>
            <a:ext cx="8570595" cy="62096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</Words>
  <Application>WPS 演示</Application>
  <PresentationFormat>宽屏</PresentationFormat>
  <Paragraphs>2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Arial</vt:lpstr>
      <vt:lpstr>宋体</vt:lpstr>
      <vt:lpstr>Wingdings</vt:lpstr>
      <vt:lpstr>微软雅黑 Light</vt:lpstr>
      <vt:lpstr>微软雅黑</vt:lpstr>
      <vt:lpstr>Arial Unicode MS</vt:lpstr>
      <vt:lpstr>Calibri</vt:lpstr>
      <vt:lpstr>Senty Cream Puff 新蒂泡芙体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刘雨妍</dc:creator>
  <cp:lastModifiedBy>WPS_1509432388</cp:lastModifiedBy>
  <cp:revision>122</cp:revision>
  <dcterms:created xsi:type="dcterms:W3CDTF">2017-08-03T09:01:00Z</dcterms:created>
  <dcterms:modified xsi:type="dcterms:W3CDTF">2018-07-07T14:57:01Z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2052-10.1.0.7401</vt:lpwstr>
  </property>
</Properties>
</file>